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LAMPS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7350" y="4530811"/>
            <a:ext cx="8326651" cy="1510551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POWERPOINT PRESENTATION BY:-</a:t>
            </a:r>
          </a:p>
          <a:p>
            <a:r>
              <a:rPr lang="en-IN" dirty="0" smtClean="0"/>
              <a:t>POONAM SHARMA </a:t>
            </a:r>
          </a:p>
          <a:p>
            <a:r>
              <a:rPr lang="en-IN" dirty="0" smtClean="0"/>
              <a:t>LECTURER ELECTRICAL</a:t>
            </a:r>
          </a:p>
          <a:p>
            <a:r>
              <a:rPr lang="en-IN" dirty="0" smtClean="0"/>
              <a:t>G.O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73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183">
        <p14:glitter pattern="hexagon"/>
      </p:transition>
    </mc:Choice>
    <mc:Fallback xmlns="">
      <p:transition spd="slow" advTm="31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dium Lamp &#10;â¢ gas-discharge lamp that uses sodium in an &#10;excited state to produce light &#10;â¢ Efficency is 75 lumens/watt &#10;â¢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6" y="208005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64">
        <p14:prism/>
      </p:transition>
    </mc:Choice>
    <mc:Fallback xmlns="">
      <p:transition spd="slow" advTm="35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nt.. &#10;â¢ Discharge will not start at low &#10;voltage &#10;â¢ Leak transformer produce &#10;starting voltage of about 400V &#10;â¢ First n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09" y="61371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2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436">
        <p14:doors dir="vert"/>
      </p:transition>
    </mc:Choice>
    <mc:Fallback xmlns="">
      <p:transition spd="slow" advTm="44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igh pressure mercury vapour lamp &#10;â¢ Inner gas used is Argon &#10;and mercury &#10;â¢ Efficiency 40 lumen/watt &#10;â¢ Inner tube have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3" y="71257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9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436">
        <p14:shred/>
      </p:transition>
    </mc:Choice>
    <mc:Fallback xmlns="">
      <p:transition spd="slow" advTm="44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rtificial Light Sources &#10;â¢ Incandescent Lamps &#10;â¢ Fluorescent Lamps &#10;â¢ High â Intensity Discharge Lamps &#10;â¢ Mercury Lamps 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1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026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535">
        <p15:prstTrans prst="origami"/>
      </p:transition>
    </mc:Choice>
    <mc:Fallback xmlns="">
      <p:transition spd="slow" advTm="35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THANK YOU  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440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ght sources &#10;â¢ Incandescent lamp &#10;â¢ Discharge lamp &#10;â Florescent lamp &#10;â Sodium lamp &#10;â High pressure mercury vapour la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8" y="33363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959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504">
        <p15:prstTrans prst="fracture"/>
      </p:transition>
    </mc:Choice>
    <mc:Fallback xmlns="">
      <p:transition spd="slow" advTm="45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CANDESCENT LAMP &#10;â¢ HOT WIRE â FILAMENT &#10;SEALED IN A GLASS JAR &#10;(BULB) &#10;â¢ ELECTRIC CURRENT PASS &#10;THROUGH THE WIRE HEATS 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2594"/>
            <a:ext cx="9753600" cy="576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2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656">
        <p15:prstTrans prst="fallOver"/>
      </p:transition>
    </mc:Choice>
    <mc:Fallback xmlns="">
      <p:transition spd="slow" advTm="36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â¢ Inside gas is argon with &#10;nitrogen. &#10;â¢ At the center of the lamp is a &#10;tungsten filament. &#10;â¢ Electricity heats this fil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88" y="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909989"/>
      </p:ext>
    </p:extLst>
  </p:cSld>
  <p:clrMapOvr>
    <a:masterClrMapping/>
  </p:clrMapOvr>
  <p:transition spd="slow" advTm="2739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s and Cons &#10;ADVANTAGES: &#10;1. LESS EXPENSIVE &#10;2. EASIER TO DIM WITH &#10;RHEOSTATS &#10;3. WARMER COLOR THAN &#10;FLUORESCENT AND &#10;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0" y="477794"/>
            <a:ext cx="9753600" cy="56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651">
        <p:dissolve/>
      </p:transition>
    </mc:Choice>
    <mc:Fallback xmlns="">
      <p:transition spd="slow" advTm="365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scharge lamps &#10;â¢ Light is produced by &#10;passage of an electric &#10;current through a vapor &#10;or gas, rather than &#10;through a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0" y="10297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7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475">
        <p:checker/>
      </p:transition>
    </mc:Choice>
    <mc:Fallback xmlns="">
      <p:transition spd="slow" advTm="4475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LUORESCENT LAMP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0" y="38305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8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346">
        <p14:vortex dir="r"/>
      </p:transition>
    </mc:Choice>
    <mc:Fallback xmlns="">
      <p:transition spd="slow" advTm="53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LUORESCENT LAMP &#10;â¢ Inside bulb is coated with florescent powder &#10;â¢ Oxide coated tungsten filament is used as &#10;electrod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1" y="132217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529">
        <p14:switch dir="r"/>
      </p:transition>
    </mc:Choice>
    <mc:Fallback xmlns="">
      <p:transition spd="slow" advTm="35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â¢ ADVANTAGES: &#10;â¢Heat is relatively low &#10;â¢Energy efficient &#10;â¢Range from low grade to &#10;high grade &#10;â¢Long lamp life &#10;â¢Usuall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93499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902314"/>
      </p:ext>
    </p:extLst>
  </p:cSld>
  <p:clrMapOvr>
    <a:masterClrMapping/>
  </p:clrMapOvr>
  <p:transition spd="slow" advTm="353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14</Words>
  <Application>Microsoft Office PowerPoint</Application>
  <PresentationFormat>Widescreen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TYPES OF LAMPS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LAMPS</dc:title>
  <dc:creator>Windows User</dc:creator>
  <cp:lastModifiedBy>Windows User</cp:lastModifiedBy>
  <cp:revision>12</cp:revision>
  <dcterms:created xsi:type="dcterms:W3CDTF">2018-04-06T08:47:55Z</dcterms:created>
  <dcterms:modified xsi:type="dcterms:W3CDTF">2018-04-07T07:08:43Z</dcterms:modified>
</cp:coreProperties>
</file>